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9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A59F-104C-471E-9C56-31E5273DD9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2F33-579F-4096-8C02-76D4EBA2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SS3mCS_Ef8" TargetMode="External"/><Relationship Id="rId2" Type="http://schemas.openxmlformats.org/officeDocument/2006/relationships/hyperlink" Target="https://www.youtube.com/watch?v=1stIqr0FGi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42.2 Geometrical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42.2 Permutations and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28837"/>
            <a:ext cx="8845914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38744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6" y="2705100"/>
            <a:ext cx="86979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22" y="3200399"/>
            <a:ext cx="3845378" cy="34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3336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387504" cy="17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795780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33525"/>
            <a:ext cx="5268191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335822"/>
            <a:ext cx="2925288" cy="5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6019800"/>
            <a:ext cx="832104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0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815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43130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6" y="4191000"/>
            <a:ext cx="8672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34" y="1510145"/>
            <a:ext cx="3189176" cy="5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9414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8207191" cy="139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8" y="3988818"/>
            <a:ext cx="834719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3300"/>
            <a:ext cx="3200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26" y="1676400"/>
            <a:ext cx="3724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5329"/>
            <a:ext cx="8287531" cy="2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3200400"/>
            <a:ext cx="830494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3124200" cy="2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12" y="2445326"/>
            <a:ext cx="5773665" cy="52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05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9" y="2687782"/>
            <a:ext cx="8318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84564"/>
            <a:ext cx="44792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" y="5181600"/>
            <a:ext cx="711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359971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15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58586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53810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875424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06909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8413918" cy="14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4466"/>
            <a:ext cx="6797260" cy="10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7427398" cy="86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3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06751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3848100" cy="27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1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105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7" y="3300413"/>
            <a:ext cx="4729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4973782"/>
            <a:ext cx="5954901" cy="4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78" y="3041073"/>
            <a:ext cx="3204822" cy="208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015836"/>
            <a:ext cx="7783532" cy="10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4082328"/>
            <a:ext cx="5736802" cy="40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445284"/>
            <a:ext cx="4086225" cy="142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" y="317355"/>
            <a:ext cx="9028614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5" y="3048000"/>
            <a:ext cx="864704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12818"/>
            <a:ext cx="7455481" cy="8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7581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905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www.youtube.com/watch?v=1stIqr0FGiE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2788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3"/>
              </a:rPr>
              <a:t>www.youtube.com/watch?v=PSS3mCS_Ef8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855" y="1258669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learn about permutations: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3564" y="3630442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learn about Combinations: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8564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2318469"/>
            <a:ext cx="810695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72162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7123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4642"/>
            <a:ext cx="8305800" cy="50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850773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8880"/>
            <a:ext cx="4586520" cy="89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1" y="3276600"/>
            <a:ext cx="683989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4953000"/>
            <a:ext cx="372726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7430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18599"/>
            <a:ext cx="7848600" cy="43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199"/>
            <a:ext cx="5250294" cy="8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55121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4009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2157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35616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38800"/>
            <a:ext cx="30133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0604"/>
            <a:ext cx="8643505" cy="7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667000"/>
            <a:ext cx="86785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64275"/>
            <a:ext cx="5613326" cy="54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753379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762000"/>
            <a:ext cx="889110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9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801100" cy="63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02" y="990599"/>
            <a:ext cx="1831798" cy="179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9" y="2789092"/>
            <a:ext cx="826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96" y="1647392"/>
            <a:ext cx="3217926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8" y="3642879"/>
            <a:ext cx="253026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95" y="3474892"/>
            <a:ext cx="2305718" cy="10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80" y="3477489"/>
            <a:ext cx="3312020" cy="9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572000"/>
            <a:ext cx="362251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3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23</Words>
  <Application>Microsoft Office PowerPoint</Application>
  <PresentationFormat>On-screen Show (4:3)</PresentationFormat>
  <Paragraphs>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42.2 Geometrical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42.2 Permutations and Combinations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30.1 Areas of Rectangles and Parallelograms</dc:title>
  <dc:creator>e128296</dc:creator>
  <cp:lastModifiedBy>e124085</cp:lastModifiedBy>
  <cp:revision>145</cp:revision>
  <dcterms:created xsi:type="dcterms:W3CDTF">2015-12-20T21:13:59Z</dcterms:created>
  <dcterms:modified xsi:type="dcterms:W3CDTF">2019-04-09T16:25:25Z</dcterms:modified>
</cp:coreProperties>
</file>