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2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39.1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88" y="2286000"/>
            <a:ext cx="4044411" cy="32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838200"/>
            <a:ext cx="8528842" cy="67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410450" cy="114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4891"/>
            <a:ext cx="7366476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92" y="5562600"/>
            <a:ext cx="37920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757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337709" cy="49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37465"/>
            <a:ext cx="37268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80465"/>
            <a:ext cx="288471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943273" cy="73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914400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19200"/>
            <a:ext cx="26185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38" y="2327701"/>
            <a:ext cx="801461" cy="48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34" y="3544008"/>
            <a:ext cx="8953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01" y="4318564"/>
            <a:ext cx="3896450" cy="48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68239"/>
            <a:ext cx="7693056" cy="63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307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766"/>
            <a:ext cx="2667000" cy="16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02737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27" y="2057400"/>
            <a:ext cx="400692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39.2 Venn diagrams to represent “and”, “or” and “not”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2514600"/>
            <a:ext cx="692573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2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228600"/>
            <a:ext cx="81930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03556"/>
            <a:ext cx="3733800" cy="24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7832301" cy="13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768766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00389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376362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999"/>
            <a:ext cx="7086600" cy="32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053401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41020"/>
            <a:ext cx="3429000" cy="22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8995741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0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77000" cy="665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68202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581400" cy="23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86400"/>
            <a:ext cx="44990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1" y="228600"/>
            <a:ext cx="504386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79" y="3932237"/>
            <a:ext cx="47148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57" y="838200"/>
            <a:ext cx="325885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69" y="4648200"/>
            <a:ext cx="506152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1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92974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521208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89246"/>
            <a:ext cx="4100940" cy="27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455427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0999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3" y="3429000"/>
            <a:ext cx="257062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8468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351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2057400"/>
            <a:ext cx="8509926" cy="140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5393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551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486400"/>
            <a:ext cx="5511800" cy="4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709986"/>
            <a:ext cx="709655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5539509" cy="36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4" y="6238874"/>
            <a:ext cx="6638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05800" cy="4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3" y="1600200"/>
            <a:ext cx="6407106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3" y="3075928"/>
            <a:ext cx="833859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1" y="4572000"/>
            <a:ext cx="658821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187036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281668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571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77" y="5334000"/>
            <a:ext cx="2203129" cy="5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81155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1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8" y="381000"/>
            <a:ext cx="81698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0" y="1633536"/>
            <a:ext cx="7719465" cy="6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30" y="2390635"/>
            <a:ext cx="2738870" cy="4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6" y="3123418"/>
            <a:ext cx="3924304" cy="4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22" y="4048125"/>
            <a:ext cx="62596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333198"/>
            <a:ext cx="2029006" cy="6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71825"/>
            <a:ext cx="1471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29174"/>
            <a:ext cx="1452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914400"/>
            <a:ext cx="513347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513885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49581"/>
            <a:ext cx="251899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59" y="3933825"/>
            <a:ext cx="163786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66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4357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75" y="1752601"/>
            <a:ext cx="37353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233724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38" y="1719913"/>
            <a:ext cx="254007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0" y="2743200"/>
            <a:ext cx="762114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92" y="3581400"/>
            <a:ext cx="68460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39.1 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39.2 Venn diagrams to represent “and”, “or” and “not”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43</cp:revision>
  <dcterms:created xsi:type="dcterms:W3CDTF">2015-12-20T21:13:59Z</dcterms:created>
  <dcterms:modified xsi:type="dcterms:W3CDTF">2019-04-09T14:15:33Z</dcterms:modified>
</cp:coreProperties>
</file>