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3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291" r:id="rId20"/>
    <p:sldId id="333" r:id="rId21"/>
    <p:sldId id="334" r:id="rId22"/>
    <p:sldId id="335" r:id="rId23"/>
    <p:sldId id="336" r:id="rId24"/>
    <p:sldId id="337" r:id="rId25"/>
    <p:sldId id="339" r:id="rId26"/>
    <p:sldId id="340" r:id="rId27"/>
    <p:sldId id="341" r:id="rId28"/>
    <p:sldId id="342" r:id="rId29"/>
    <p:sldId id="343" r:id="rId30"/>
    <p:sldId id="344" r:id="rId31"/>
    <p:sldId id="346" r:id="rId32"/>
    <p:sldId id="345" r:id="rId33"/>
    <p:sldId id="347" r:id="rId34"/>
    <p:sldId id="348" r:id="rId35"/>
    <p:sldId id="349" r:id="rId36"/>
    <p:sldId id="350" r:id="rId37"/>
    <p:sldId id="351" r:id="rId38"/>
    <p:sldId id="35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CA59F-104C-471E-9C56-31E5273DD95E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92F33-579F-4096-8C02-76D4EBA28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92F33-579F-4096-8C02-76D4EBA284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5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7109-A167-44BA-ADEC-D19D245B75F4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600E9-317E-4A8E-BB5B-1771B686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41.3 Tree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4400" cy="4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60187"/>
            <a:ext cx="289893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4038600" cy="65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915400" cy="8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0"/>
            <a:ext cx="327397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2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8067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72144"/>
            <a:ext cx="4708160" cy="6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2" y="3200400"/>
            <a:ext cx="858574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273973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0" y="304800"/>
            <a:ext cx="6605001" cy="469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839694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749636"/>
            <a:ext cx="2540970" cy="5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89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2310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0412"/>
            <a:ext cx="778491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5" y="5029200"/>
            <a:ext cx="843510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10094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733799"/>
            <a:ext cx="4105969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19800"/>
            <a:ext cx="25809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59623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58" y="2907507"/>
            <a:ext cx="128901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70394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2088"/>
            <a:ext cx="1498544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580456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53960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2887"/>
            <a:ext cx="5732399" cy="482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01" y="2971800"/>
            <a:ext cx="4716599" cy="371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7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212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027687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544025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2790"/>
            <a:ext cx="8630184" cy="84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53" y="1447800"/>
            <a:ext cx="455567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81293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2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4191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838200"/>
            <a:ext cx="193738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4211"/>
            <a:ext cx="990600" cy="86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42.1 The multiplication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610600" cy="14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3042" cy="1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8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56831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816494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49" y="5472545"/>
            <a:ext cx="1398051" cy="6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9008774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91" y="1905001"/>
            <a:ext cx="7606659" cy="91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" y="3035876"/>
            <a:ext cx="8520546" cy="104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4343400"/>
            <a:ext cx="3128247" cy="69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0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2135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28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9782"/>
            <a:ext cx="4191000" cy="269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90491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04791"/>
            <a:ext cx="7620000" cy="54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51054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97" y="2286000"/>
            <a:ext cx="1156295" cy="7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21" y="4038600"/>
            <a:ext cx="41009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95" y="5715000"/>
            <a:ext cx="388815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3" y="225136"/>
            <a:ext cx="885847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97" y="2244436"/>
            <a:ext cx="3505200" cy="43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3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82697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667"/>
            <a:ext cx="2046008" cy="25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2725992"/>
            <a:ext cx="834740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7" y="4682836"/>
            <a:ext cx="88340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1433510"/>
            <a:ext cx="5331914" cy="54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3657600"/>
            <a:ext cx="7638008" cy="76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6" y="5481637"/>
            <a:ext cx="684057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7" y="76200"/>
            <a:ext cx="7042373" cy="514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32243"/>
            <a:ext cx="210127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80" y="5336598"/>
            <a:ext cx="1701320" cy="49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7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7186613" cy="5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25" y="1359607"/>
            <a:ext cx="22259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040895"/>
            <a:ext cx="8272343" cy="75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6115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3359"/>
            <a:ext cx="7842401" cy="69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4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9" y="152400"/>
            <a:ext cx="8131951" cy="450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54838"/>
            <a:ext cx="3657600" cy="19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5094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0277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3429000"/>
            <a:ext cx="3657600" cy="31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343923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724400"/>
            <a:ext cx="380132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2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94914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706814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5" y="2957513"/>
            <a:ext cx="6013304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788625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1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685800"/>
            <a:ext cx="9060706" cy="19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63707"/>
            <a:ext cx="8597284" cy="167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4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806491" cy="104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0394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Mutually exclusive events</a:t>
            </a:r>
            <a:r>
              <a:rPr lang="en-US" sz="3200" dirty="0"/>
              <a:t> cannot happen at the same time. For example: when tossing a coin, the result can either be heads or tails but cannot be both. </a:t>
            </a:r>
            <a:r>
              <a:rPr lang="en-US" sz="3200" b="1" dirty="0"/>
              <a:t>Events</a:t>
            </a:r>
            <a:r>
              <a:rPr lang="en-US" sz="3200" dirty="0"/>
              <a:t> are </a:t>
            </a:r>
            <a:r>
              <a:rPr lang="en-US" sz="3200" b="1" dirty="0"/>
              <a:t>independent</a:t>
            </a:r>
            <a:r>
              <a:rPr lang="en-US" sz="3200" dirty="0"/>
              <a:t> if the occurrence of one </a:t>
            </a:r>
            <a:r>
              <a:rPr lang="en-US" sz="3200" b="1" dirty="0" smtClean="0"/>
              <a:t>event </a:t>
            </a:r>
            <a:r>
              <a:rPr lang="en-US" sz="3200" dirty="0" smtClean="0"/>
              <a:t>does </a:t>
            </a:r>
            <a:r>
              <a:rPr lang="en-US" sz="3200" dirty="0"/>
              <a:t>not influence (and is not influenced by) the occurrence of the other(s)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073" y="304800"/>
            <a:ext cx="816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Are independent event the same thing as mutually exclusive events?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062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429577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07850" cy="162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6" y="2209800"/>
            <a:ext cx="787297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6" y="3233738"/>
            <a:ext cx="767040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39271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00099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453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3" y="3800474"/>
            <a:ext cx="8702707" cy="136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86400"/>
            <a:ext cx="772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04800"/>
            <a:ext cx="812948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58" y="4953000"/>
            <a:ext cx="444649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2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750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23184"/>
            <a:ext cx="18859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94" y="2094633"/>
            <a:ext cx="2040256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5" y="3886200"/>
            <a:ext cx="890299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7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8195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06984"/>
            <a:ext cx="392687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708768"/>
            <a:ext cx="4184791" cy="470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315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2208386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31" y="729641"/>
            <a:ext cx="2092396" cy="235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6" y="3276600"/>
            <a:ext cx="8967788" cy="7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48611"/>
            <a:ext cx="2443237" cy="6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4267200"/>
            <a:ext cx="915436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7" y="685800"/>
            <a:ext cx="866335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49" y="1676400"/>
            <a:ext cx="246264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092396" cy="235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6012873" cy="50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96588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925801" cy="56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6461"/>
            <a:ext cx="7229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7058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0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8" y="138545"/>
            <a:ext cx="734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1" y="2930752"/>
            <a:ext cx="867990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847790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22" y="1371600"/>
            <a:ext cx="174977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22" y="3744274"/>
            <a:ext cx="1916465" cy="67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62600"/>
            <a:ext cx="36864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5745"/>
            <a:ext cx="2102541" cy="23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22</Words>
  <Application>Microsoft Office PowerPoint</Application>
  <PresentationFormat>On-screen Show (4:3)</PresentationFormat>
  <Paragraphs>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41.3 Tree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42.1 The multiplication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30.1 Areas of Rectangles and Parallelograms</dc:title>
  <dc:creator>e128296</dc:creator>
  <cp:lastModifiedBy>e124085</cp:lastModifiedBy>
  <cp:revision>123</cp:revision>
  <dcterms:created xsi:type="dcterms:W3CDTF">2015-12-20T21:13:59Z</dcterms:created>
  <dcterms:modified xsi:type="dcterms:W3CDTF">2019-04-09T16:05:28Z</dcterms:modified>
</cp:coreProperties>
</file>