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256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6" r:id="rId17"/>
    <p:sldId id="291" r:id="rId18"/>
    <p:sldId id="292" r:id="rId19"/>
    <p:sldId id="308" r:id="rId20"/>
    <p:sldId id="309" r:id="rId21"/>
    <p:sldId id="310" r:id="rId22"/>
    <p:sldId id="311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A59F-104C-471E-9C56-31E5273DD9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2F33-579F-4096-8C02-76D4EBA2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304800"/>
            <a:ext cx="8382000" cy="62484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66738" indent="-566738">
              <a:defRPr>
                <a:solidFill>
                  <a:schemeClr val="tx1"/>
                </a:solidFill>
                <a:latin typeface="Arial" charset="0"/>
              </a:defRPr>
            </a:lvl1pPr>
            <a:lvl2pPr marL="1139825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482725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825625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168525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6257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9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01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73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chemeClr val="accent2"/>
                </a:solidFill>
                <a:latin typeface="Verdana" pitchFamily="34" charset="0"/>
              </a:rPr>
              <a:t>Warm </a:t>
            </a:r>
            <a:r>
              <a:rPr lang="en-US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Up</a:t>
            </a:r>
          </a:p>
          <a:p>
            <a:endParaRPr lang="en-US" altLang="en-US" sz="2800" dirty="0">
              <a:latin typeface="Verdana" pitchFamily="34" charset="0"/>
            </a:endParaRPr>
          </a:p>
          <a:p>
            <a:endParaRPr lang="en-US" altLang="en-US" sz="800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3" y="817417"/>
            <a:ext cx="4567200" cy="565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05200" y="3810000"/>
                <a:ext cx="4783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It is the probability of the complement of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</a:t>
                </a:r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0000"/>
                <a:ext cx="478393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19" t="-8197" r="-1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51925" y="4724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4673" y="53017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4209" y="607795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57600" y="817417"/>
            <a:ext cx="1524000" cy="325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0932" y="1132608"/>
            <a:ext cx="1524000" cy="325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97269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6" y="2133600"/>
            <a:ext cx="636693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4" y="76200"/>
            <a:ext cx="8958266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4" y="2209800"/>
            <a:ext cx="3889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4" y="3547413"/>
            <a:ext cx="438857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4" y="4717473"/>
            <a:ext cx="43709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1066800"/>
            <a:ext cx="168592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66" y="2438400"/>
            <a:ext cx="163101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2" y="4110080"/>
            <a:ext cx="1361861" cy="6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1" y="5272088"/>
            <a:ext cx="1715299" cy="7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0" y="5479473"/>
            <a:ext cx="3263733" cy="124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04444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43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7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486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304800"/>
            <a:ext cx="588924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2" y="1756017"/>
            <a:ext cx="6268947" cy="5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2" y="3110345"/>
            <a:ext cx="71723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" y="4414838"/>
            <a:ext cx="793734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95" y="990600"/>
            <a:ext cx="2654880" cy="44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95" y="2438400"/>
            <a:ext cx="1779792" cy="4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27" y="3733800"/>
            <a:ext cx="1812016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26" y="5181599"/>
            <a:ext cx="431373" cy="3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63" y="4876800"/>
            <a:ext cx="2762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87196"/>
            <a:ext cx="8818418" cy="136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83407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3733800"/>
            <a:ext cx="7289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4" y="5105400"/>
            <a:ext cx="806970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696316"/>
            <a:ext cx="2310678" cy="5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1" y="2971800"/>
            <a:ext cx="2347234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96" y="4428259"/>
            <a:ext cx="7063400" cy="6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8" y="5867400"/>
            <a:ext cx="323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00" y="1724025"/>
            <a:ext cx="2762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145"/>
            <a:ext cx="7010400" cy="61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1557"/>
            <a:ext cx="30412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5327" y="6254580"/>
            <a:ext cx="1215800" cy="515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61541" y="63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41.2 Conditional probability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1865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84999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41.1 Understanding conditional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00104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81200"/>
            <a:ext cx="2895600" cy="6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51835"/>
            <a:ext cx="273152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5" y="4427728"/>
            <a:ext cx="565325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20" y="1090613"/>
            <a:ext cx="192292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75" y="2481263"/>
            <a:ext cx="2388493" cy="8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3794"/>
            <a:ext cx="174732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265928"/>
            <a:ext cx="5552322" cy="151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8403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90505" cy="51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775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0287"/>
            <a:ext cx="787908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4343400"/>
            <a:ext cx="8602766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84" y="1524000"/>
            <a:ext cx="290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62" y="3083719"/>
            <a:ext cx="383627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62" y="5310187"/>
            <a:ext cx="4054336" cy="11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70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77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6483"/>
            <a:ext cx="5562600" cy="28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32104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2300"/>
            <a:ext cx="891948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8" y="1447800"/>
            <a:ext cx="196122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6" y="3920836"/>
            <a:ext cx="1795203" cy="8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5431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9042899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371600"/>
            <a:ext cx="42116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40" y="4800600"/>
            <a:ext cx="4207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4908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9" y="2895600"/>
            <a:ext cx="815759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" y="4745465"/>
            <a:ext cx="8504712" cy="4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39" y="1524000"/>
            <a:ext cx="15890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74" y="3429000"/>
            <a:ext cx="167314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62" y="5195887"/>
            <a:ext cx="14802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" y="762000"/>
            <a:ext cx="89328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5320"/>
            <a:ext cx="5015033" cy="23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10926"/>
            <a:ext cx="8887691" cy="21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10" y="1511984"/>
            <a:ext cx="2852118" cy="7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10" y="2352260"/>
            <a:ext cx="3410780" cy="6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10" y="3286125"/>
            <a:ext cx="351369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" y="3962400"/>
            <a:ext cx="8784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77" y="5405437"/>
            <a:ext cx="370330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5075"/>
            <a:ext cx="2881433" cy="13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27</Words>
  <Application>Microsoft Office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Verdana</vt:lpstr>
      <vt:lpstr>Office Theme</vt:lpstr>
      <vt:lpstr>PowerPoint Presentation</vt:lpstr>
      <vt:lpstr>41.1 Understanding 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41.2 Conditional probability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89</cp:revision>
  <dcterms:created xsi:type="dcterms:W3CDTF">2015-12-20T21:13:59Z</dcterms:created>
  <dcterms:modified xsi:type="dcterms:W3CDTF">2019-04-09T15:08:24Z</dcterms:modified>
</cp:coreProperties>
</file>