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40.1 Applying the addition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0512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7010400" cy="96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183099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191000"/>
            <a:ext cx="8839200" cy="11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96" y="1151602"/>
            <a:ext cx="1027729" cy="52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05" y="2345531"/>
            <a:ext cx="91709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43" y="3371632"/>
            <a:ext cx="981074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98407"/>
            <a:ext cx="8670703" cy="100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11" y="1133257"/>
            <a:ext cx="28289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"/>
            <a:ext cx="846512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96649"/>
            <a:ext cx="9005457" cy="7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0143"/>
            <a:ext cx="3927756" cy="25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5" y="5562600"/>
            <a:ext cx="317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4" y="381000"/>
            <a:ext cx="6988475" cy="4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41020"/>
            <a:ext cx="5609546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8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339013" cy="53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3238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350"/>
            <a:ext cx="874826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81600"/>
            <a:ext cx="571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8131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233738"/>
            <a:ext cx="678864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34506"/>
            <a:ext cx="3352800" cy="55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5404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40.2 Adapting </a:t>
            </a:r>
            <a:r>
              <a:rPr lang="en-US" dirty="0" smtClean="0"/>
              <a:t>the addition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4586"/>
            <a:ext cx="8458200" cy="18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74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3" y="1447800"/>
            <a:ext cx="879053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962400"/>
            <a:ext cx="863263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826225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854647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1381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91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371633"/>
            <a:ext cx="789727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9" y="4038600"/>
            <a:ext cx="8214360" cy="4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4481698"/>
            <a:ext cx="5186028" cy="12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1" y="4648200"/>
            <a:ext cx="108013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61" y="5203007"/>
            <a:ext cx="953620" cy="3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66738" indent="-566738">
              <a:defRPr>
                <a:solidFill>
                  <a:schemeClr val="tx1"/>
                </a:solidFill>
                <a:latin typeface="Arial" charset="0"/>
              </a:defRPr>
            </a:lvl1pPr>
            <a:lvl2pPr marL="1139825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482725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825625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168525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6257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9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01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732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chemeClr val="accent2"/>
                </a:solidFill>
                <a:latin typeface="Verdana" pitchFamily="34" charset="0"/>
              </a:rPr>
              <a:t>Warm </a:t>
            </a:r>
            <a:r>
              <a:rPr lang="en-US" altLang="en-US" sz="2800" b="1" dirty="0" smtClean="0">
                <a:solidFill>
                  <a:schemeClr val="accent2"/>
                </a:solidFill>
                <a:latin typeface="Verdana" pitchFamily="34" charset="0"/>
              </a:rPr>
              <a:t>Up</a:t>
            </a:r>
          </a:p>
          <a:p>
            <a:endParaRPr lang="en-US" altLang="en-US" sz="2800" dirty="0">
              <a:latin typeface="Verdana" pitchFamily="34" charset="0"/>
            </a:endParaRPr>
          </a:p>
          <a:p>
            <a:endParaRPr lang="en-US" altLang="en-US" sz="800" dirty="0">
              <a:latin typeface="Verdana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78382"/>
            <a:ext cx="51816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981200" y="4953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1232"/>
            <a:ext cx="8694059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64" y="3657601"/>
            <a:ext cx="1232911" cy="4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56" y="4121944"/>
            <a:ext cx="1101325" cy="4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8" y="5083970"/>
            <a:ext cx="5339716" cy="4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4" y="381000"/>
            <a:ext cx="71087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6" y="1226988"/>
            <a:ext cx="8657688" cy="6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228600"/>
            <a:ext cx="87976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71383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91" y="46863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396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73" y="1780309"/>
            <a:ext cx="324253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19399"/>
            <a:ext cx="8903208" cy="18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8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498"/>
            <a:ext cx="8361237" cy="224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31" y="3466234"/>
            <a:ext cx="530837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3438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4" y="381000"/>
            <a:ext cx="842705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678751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166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51687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2579977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352800"/>
            <a:ext cx="6667500" cy="57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24400"/>
            <a:ext cx="79043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73" y="2514600"/>
            <a:ext cx="159544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52086"/>
            <a:ext cx="2088342" cy="6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22340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241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883120"/>
            <a:ext cx="7793606" cy="6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4419600"/>
            <a:ext cx="78884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6321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98069"/>
            <a:ext cx="444874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5361709"/>
            <a:ext cx="382554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3" y="381000"/>
            <a:ext cx="53914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5746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15037"/>
            <a:ext cx="8330001" cy="11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938213"/>
            <a:ext cx="3270644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" y="2915745"/>
            <a:ext cx="8672654" cy="11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5" y="5105400"/>
            <a:ext cx="1309255" cy="5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9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8" y="457200"/>
            <a:ext cx="8299739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891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685800"/>
            <a:ext cx="8481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" y="3071579"/>
            <a:ext cx="9042973" cy="7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23431"/>
            <a:ext cx="4177333" cy="20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</Words>
  <Application>Microsoft Office PowerPoint</Application>
  <PresentationFormat>On-screen Show (4:3)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40.1 Applying the addition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40.2 Adapting the addition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68</cp:revision>
  <dcterms:created xsi:type="dcterms:W3CDTF">2015-12-20T21:13:59Z</dcterms:created>
  <dcterms:modified xsi:type="dcterms:W3CDTF">2019-04-09T14:56:26Z</dcterms:modified>
</cp:coreProperties>
</file>